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68" r:id="rId3"/>
    <p:sldId id="267" r:id="rId4"/>
    <p:sldId id="258" r:id="rId5"/>
    <p:sldId id="259" r:id="rId6"/>
    <p:sldId id="260" r:id="rId7"/>
    <p:sldId id="262" r:id="rId8"/>
    <p:sldId id="269" r:id="rId9"/>
    <p:sldId id="270" r:id="rId10"/>
    <p:sldId id="271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FF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0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16AA6-860A-4B9E-99FB-3605E05843C5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27543-4DE1-4DC9-A00B-11277703B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054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 нажатие на название</a:t>
            </a:r>
            <a:r>
              <a:rPr lang="ru-RU" baseline="0" dirty="0"/>
              <a:t> переходят на слайд с упражнением. Звук для всех слайдов сразу.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27543-4DE1-4DC9-A00B-11277703BEE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75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6.jpg"/><Relationship Id="rId7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531" y="1780840"/>
            <a:ext cx="5078717" cy="42210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76" y="217714"/>
            <a:ext cx="5391935" cy="252028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  <a:latin typeface="Times New Roman"/>
                <a:ea typeface="Calibri"/>
              </a:rPr>
              <a:t>Упражнения </a:t>
            </a:r>
            <a:br>
              <a:rPr lang="ru-RU" dirty="0">
                <a:solidFill>
                  <a:srgbClr val="FFFFFF"/>
                </a:solidFill>
                <a:latin typeface="Times New Roman"/>
                <a:ea typeface="Calibri"/>
              </a:rPr>
            </a:br>
            <a:r>
              <a:rPr lang="ru-RU" dirty="0">
                <a:solidFill>
                  <a:srgbClr val="FFFFFF"/>
                </a:solidFill>
                <a:latin typeface="Times New Roman"/>
                <a:ea typeface="Calibri"/>
              </a:rPr>
              <a:t>для мышц неба и глотки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6021288"/>
            <a:ext cx="4211960" cy="744488"/>
          </a:xfrm>
        </p:spPr>
        <p:txBody>
          <a:bodyPr>
            <a:normAutofit/>
          </a:bodyPr>
          <a:lstStyle/>
          <a:p>
            <a:pPr algn="r"/>
            <a:r>
              <a:rPr lang="ru-RU" sz="1600" b="1" dirty="0">
                <a:solidFill>
                  <a:srgbClr val="A50021"/>
                </a:solidFill>
                <a:latin typeface="+mj-lt"/>
              </a:rPr>
              <a:t>НИЧЕПОРЧУК ТАТЬЯНА ПЕТРОВНА, </a:t>
            </a:r>
          </a:p>
          <a:p>
            <a:pPr algn="r"/>
            <a:r>
              <a:rPr lang="ru-RU" sz="1600" b="1" dirty="0">
                <a:solidFill>
                  <a:srgbClr val="A50021"/>
                </a:solidFill>
                <a:latin typeface="+mj-lt"/>
              </a:rPr>
              <a:t>УЧИТЕЛЬ-ЛОГОПЕД</a:t>
            </a:r>
          </a:p>
        </p:txBody>
      </p:sp>
      <p:pic>
        <p:nvPicPr>
          <p:cNvPr id="5" name="scott-buckley-childhoo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99792" y="61653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148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866028"/>
            <a:ext cx="4536504" cy="37706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A50021"/>
                </a:solidFill>
              </a:rPr>
              <a:t>Цель артикуляционной гимнастики:</a:t>
            </a:r>
            <a:br>
              <a:rPr lang="ru-RU" dirty="0">
                <a:solidFill>
                  <a:srgbClr val="A50021"/>
                </a:solidFill>
              </a:rPr>
            </a:br>
            <a:endParaRPr lang="ru-RU" dirty="0">
              <a:solidFill>
                <a:srgbClr val="A5002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66330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/>
                <a:ea typeface="+mj-ea"/>
                <a:cs typeface="+mj-cs"/>
              </a:rPr>
              <a:t>Выработка полноценных движений и определенных положений органов артикуляционного аппарата, необходимых для правильного произношения звуков.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729297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58" y="2127340"/>
            <a:ext cx="5537640" cy="43173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12968"/>
            <a:ext cx="3384376" cy="1112168"/>
          </a:xfrm>
        </p:spPr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Содержание: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7712" y="171407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>
                <a:solidFill>
                  <a:srgbClr val="A50021"/>
                </a:solidFill>
              </a:rPr>
              <a:t>1. Упражнение «Спать хочется»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7712" y="21273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 Упражнение «Горлышко болит</a:t>
            </a:r>
            <a:r>
              <a:rPr lang="ru-RU" b="1" dirty="0">
                <a:solidFill>
                  <a:srgbClr val="A50021"/>
                </a:solidFill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7712" y="26627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>
                <a:solidFill>
                  <a:srgbClr val="A5002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 Упражнение «</a:t>
            </a:r>
            <a:r>
              <a:rPr lang="ru-RU" b="1" u="sng" dirty="0" err="1">
                <a:solidFill>
                  <a:srgbClr val="A5002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Полоскаем</a:t>
            </a:r>
            <a:r>
              <a:rPr lang="ru-RU" b="1" u="sng" dirty="0">
                <a:solidFill>
                  <a:srgbClr val="A50021"/>
                </a:solidFill>
              </a:rPr>
              <a:t> горло»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7712" y="315354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 Упражнение «Шарик</a:t>
            </a:r>
            <a:r>
              <a:rPr lang="ru-RU" b="1" dirty="0">
                <a:solidFill>
                  <a:srgbClr val="A50021"/>
                </a:solidFill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7712" y="36704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 Упражнение «Силач</a:t>
            </a:r>
            <a:r>
              <a:rPr lang="ru-RU" b="1" dirty="0">
                <a:solidFill>
                  <a:srgbClr val="A50021"/>
                </a:solidFill>
              </a:rPr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7712" y="421986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 Упражнение «Ишачок</a:t>
            </a:r>
            <a:r>
              <a:rPr lang="ru-RU" b="1" dirty="0">
                <a:solidFill>
                  <a:srgbClr val="A50021"/>
                </a:solidFill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7712" y="472453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 Упражнение «Покажи как…</a:t>
            </a:r>
            <a:r>
              <a:rPr lang="ru-RU" b="1" dirty="0">
                <a:solidFill>
                  <a:srgbClr val="A50021"/>
                </a:solidFill>
              </a:rPr>
              <a:t>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15616" y="5229200"/>
            <a:ext cx="824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cs typeface="Times New Roman" panose="02020603050405020304" pitchFamily="18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Конец</a:t>
            </a:r>
            <a:endParaRPr lang="ru-RU" b="1" dirty="0">
              <a:solidFill>
                <a:srgbClr val="A5002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3881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Упражнение №1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1479096"/>
            <a:ext cx="2885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«Спать хочется»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998065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Позевывать с открытым и закрытым ртом;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Позевывать с широким открыванием рта, шумным втягиванием воздуха.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198394"/>
            <a:ext cx="5919012" cy="3328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398568" y="6390728"/>
            <a:ext cx="2123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latin typeface="Times New Roman"/>
              </a:rPr>
              <a:t>Содержание</a:t>
            </a:r>
            <a:endParaRPr lang="ru-RU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524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Упражнение № 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1484784"/>
            <a:ext cx="3323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«Горлышко болит»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8902" y="2008004"/>
            <a:ext cx="77034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откашляться с широко открытым ртом, с силой сжимая кулаки.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Покашливать с высунутым языком.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6991"/>
            <a:ext cx="4248472" cy="2389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1"/>
            <a:ext cx="4176464" cy="2349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699309" y="6381328"/>
            <a:ext cx="144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A50021"/>
                </a:solidFill>
              </a:rPr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2108503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Упражнение № 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1484784"/>
            <a:ext cx="3384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Полоскаем</a:t>
            </a:r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горло»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080012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Имитировать полоскание горла с запрокинутой го­ловой;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Полоскать горло тяжелой жидкостью (киселем, со­ком с мякотью, кефиром).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89" y="3429000"/>
            <a:ext cx="5906090" cy="3322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677778" y="6380058"/>
            <a:ext cx="144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41712162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Упражнение № 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1484784"/>
            <a:ext cx="1750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«Шарик»</a:t>
            </a:r>
            <a:endParaRPr lang="ru-RU" sz="2800" b="1" i="0" dirty="0">
              <a:solidFill>
                <a:srgbClr val="A50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103286"/>
            <a:ext cx="5205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Надувать щеки с зажатым носом.</a:t>
            </a:r>
            <a:endParaRPr lang="ru-RU" sz="2400" b="1" i="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3" y="2660233"/>
            <a:ext cx="3969167" cy="3969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153" y="2420888"/>
            <a:ext cx="3567428" cy="3924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7581739" y="6444734"/>
            <a:ext cx="144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9095172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67"/>
          <a:stretch/>
        </p:blipFill>
        <p:spPr>
          <a:xfrm>
            <a:off x="2555776" y="4064074"/>
            <a:ext cx="3240360" cy="279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Упражнение № 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1078" y="1916832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Запрокидывать голову с преодолением сопротивления. (Взрослый держит руку на затылке ребенка).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Опускать голову с преодолением сопротивления. </a:t>
            </a: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(Взрослый держит руку на лбу ребенка).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Запрокидывать и опускать голову при сильном нажатии подбородком на кулаки обеих рук.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1484784"/>
            <a:ext cx="1598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«Силач»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24328" y="6381328"/>
            <a:ext cx="144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1809550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Упражнение № 6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1484784"/>
            <a:ext cx="18983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«Ишачок»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252085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Произносить, удерживая кончик вы­сунутого языка пальцами, и-а. Звук [и] отделяется от звука [а] паузой.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57" y="3412974"/>
            <a:ext cx="3103602" cy="2751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203" y="3212976"/>
            <a:ext cx="2817682" cy="33031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15085"/>
            <a:ext cx="3328989" cy="342900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490330" y="6359421"/>
            <a:ext cx="144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Содержани</a:t>
            </a:r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36772017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A50021"/>
                </a:solidFill>
              </a:rPr>
              <a:t>Упражнение № 7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63629" y="1556792"/>
            <a:ext cx="29950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«Покажи как…»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123834"/>
            <a:ext cx="23762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Подражать: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стону,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мычанию,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свисту.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5" y="2987953"/>
            <a:ext cx="5580112" cy="31388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427837" y="6309320"/>
            <a:ext cx="1458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5051507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0768"/>
            <a:ext cx="7008778" cy="52565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98530" y="476672"/>
            <a:ext cx="63184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A50021"/>
                </a:solidFill>
                <a:latin typeface="Times New Roman"/>
              </a:rPr>
              <a:t>Спасибо за внимание!</a:t>
            </a:r>
            <a:endParaRPr lang="ru-RU" sz="44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532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194</TotalTime>
  <Words>295</Words>
  <Application>Microsoft Office PowerPoint</Application>
  <PresentationFormat>Экран (4:3)</PresentationFormat>
  <Paragraphs>54</Paragraphs>
  <Slides>11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Wingdings</vt:lpstr>
      <vt:lpstr>Wingdings 2</vt:lpstr>
      <vt:lpstr>Обычная</vt:lpstr>
      <vt:lpstr>Упражнения  для мышц неба и глотки</vt:lpstr>
      <vt:lpstr>Цель артикуляционной гимнастики: </vt:lpstr>
      <vt:lpstr>Содержание:</vt:lpstr>
      <vt:lpstr>Упражнение №1</vt:lpstr>
      <vt:lpstr>Упражнение № 2</vt:lpstr>
      <vt:lpstr>Упражнение № 3</vt:lpstr>
      <vt:lpstr>Упражнение № 4</vt:lpstr>
      <vt:lpstr>Упражнение № 5</vt:lpstr>
      <vt:lpstr>Упражнение № 6</vt:lpstr>
      <vt:lpstr>Упражнение № 7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Упражнения для мышц неба и глотки</dc:title>
  <dc:creator>Lenovo</dc:creator>
  <cp:lastModifiedBy>Татьяна</cp:lastModifiedBy>
  <cp:revision>24</cp:revision>
  <dcterms:created xsi:type="dcterms:W3CDTF">2021-11-29T15:01:08Z</dcterms:created>
  <dcterms:modified xsi:type="dcterms:W3CDTF">2021-12-18T19:53:06Z</dcterms:modified>
</cp:coreProperties>
</file>